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58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D25"/>
    <a:srgbClr val="00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95" autoAdjust="0"/>
  </p:normalViewPr>
  <p:slideViewPr>
    <p:cSldViewPr snapToGrid="0">
      <p:cViewPr varScale="1">
        <p:scale>
          <a:sx n="56" d="100"/>
          <a:sy n="56" d="100"/>
        </p:scale>
        <p:origin x="668" y="44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C6D6-0383-4BE6-8C54-3D374F63FECE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CAB1-5497-4DD4-8717-712B477B3A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04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0F65-9C6F-4A4B-AE52-98F2360CF4BD}" type="datetimeFigureOut">
              <a:rPr lang="de-DE" smtClean="0"/>
              <a:t>18.06.2024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AFBC-EC86-432F-8822-01298FEC7E8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74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2475" indent="-29051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1775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213" indent="-23018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8413" indent="-23018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5613" indent="-23018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2813" indent="-23018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0013" indent="-23018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D539EA-5D0E-4C0E-9C3E-6C8836A13A56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8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411-65FF-46A6-9F40-0E1FB61074A8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8AAFE8-7416-4BE9-81EB-C383D3D49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33"/>
          <a:stretch/>
        </p:blipFill>
        <p:spPr>
          <a:xfrm>
            <a:off x="0" y="5632709"/>
            <a:ext cx="12192000" cy="12216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935BE2-B479-A8DC-5D58-F9A35EE52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6241762"/>
            <a:ext cx="1529281" cy="56481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6A6CD9-2C13-B9C9-1C3A-1ACF895274EF}"/>
              </a:ext>
            </a:extLst>
          </p:cNvPr>
          <p:cNvSpPr txBox="1"/>
          <p:nvPr userDrawn="1"/>
        </p:nvSpPr>
        <p:spPr>
          <a:xfrm>
            <a:off x="1871472" y="6442078"/>
            <a:ext cx="1173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Folien-Nummer: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20D5E-8713-0329-329B-10C58D876674}"/>
              </a:ext>
            </a:extLst>
          </p:cNvPr>
          <p:cNvSpPr txBox="1"/>
          <p:nvPr userDrawn="1"/>
        </p:nvSpPr>
        <p:spPr>
          <a:xfrm>
            <a:off x="4244621" y="6352576"/>
            <a:ext cx="479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Mitgliederversammlung</a:t>
            </a:r>
            <a:r>
              <a:rPr lang="de-DE" sz="1800" dirty="0"/>
              <a:t>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2199699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3994-34ED-4E39-9CDA-58BCED61CA15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13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0C2B-1156-4694-953A-E91E18A271CE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8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F71409B-7631-4D79-93FD-720F26E7C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9BE33B-FF8C-4615-BB2B-C53AFCE7E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523200"/>
            <a:ext cx="5634183" cy="88070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FCEAC7D-ABC7-478D-908F-320E143EC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365124"/>
            <a:ext cx="14020800" cy="1281113"/>
          </a:xfrm>
          <a:prstGeom prst="rect">
            <a:avLst/>
          </a:prstGeom>
          <a:noFill/>
          <a:effectLst>
            <a:outerShdw blurRad="50800" dist="38100" dir="8100000" sx="1000" sy="1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cap="all" spc="300" baseline="0">
                <a:ln>
                  <a:noFill/>
                </a:ln>
                <a:solidFill>
                  <a:srgbClr val="00B0F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820AFA6-0832-4F8A-953C-94940D376E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559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C6B4D13-457D-4722-A8A6-47ECFD7963D6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44BE89-21B4-4B4A-8276-D41F09265D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402222"/>
            <a:ext cx="10972800" cy="58259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09600" y="1357301"/>
            <a:ext cx="10972800" cy="47688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SzPct val="100000"/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SzPct val="100000"/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SzPct val="100000"/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SzPct val="100000"/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637"/>
            <a:ext cx="2306084" cy="851718"/>
          </a:xfrm>
          <a:prstGeom prst="rect">
            <a:avLst/>
          </a:prstGeom>
        </p:spPr>
      </p:pic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0" y="6721477"/>
            <a:ext cx="6096000" cy="1"/>
          </a:xfrm>
          <a:prstGeom prst="line">
            <a:avLst/>
          </a:prstGeom>
          <a:noFill/>
          <a:ln w="28575" algn="ctr">
            <a:solidFill>
              <a:srgbClr val="00AE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erade Verbindung 10"/>
          <p:cNvCxnSpPr>
            <a:cxnSpLocks noChangeShapeType="1"/>
          </p:cNvCxnSpPr>
          <p:nvPr userDrawn="1"/>
        </p:nvCxnSpPr>
        <p:spPr bwMode="auto">
          <a:xfrm>
            <a:off x="6096000" y="6721477"/>
            <a:ext cx="6096000" cy="1"/>
          </a:xfrm>
          <a:prstGeom prst="line">
            <a:avLst/>
          </a:prstGeom>
          <a:noFill/>
          <a:ln w="28575" algn="ctr">
            <a:solidFill>
              <a:srgbClr val="EE1D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97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33"/>
          <a:stretch/>
        </p:blipFill>
        <p:spPr>
          <a:xfrm>
            <a:off x="0" y="5632709"/>
            <a:ext cx="12192000" cy="12216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0" y="6442077"/>
            <a:ext cx="1112520" cy="2794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8B72411-65FF-46A6-9F40-0E1FB61074A8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0996" y="6440173"/>
            <a:ext cx="1041400" cy="2889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44BE89-21B4-4B4A-8276-D41F09265D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462032"/>
            <a:ext cx="10972800" cy="58259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09600" y="1357301"/>
            <a:ext cx="10972800" cy="47688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6241762"/>
            <a:ext cx="1529281" cy="56481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 userDrawn="1"/>
        </p:nvSpPr>
        <p:spPr>
          <a:xfrm>
            <a:off x="1871472" y="6442078"/>
            <a:ext cx="1173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Folien-Nummer: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4244621" y="6352576"/>
            <a:ext cx="479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Mitgliederversammlung</a:t>
            </a:r>
            <a:r>
              <a:rPr lang="de-DE" sz="1800" dirty="0"/>
              <a:t>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6433816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81" b="4729"/>
          <a:stretch/>
        </p:blipFill>
        <p:spPr>
          <a:xfrm>
            <a:off x="0" y="5916958"/>
            <a:ext cx="12226589" cy="9410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9" y="6442077"/>
            <a:ext cx="1442157" cy="2794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700AC7-429D-4234-97E6-5CF484239FDA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4706" y="6440175"/>
            <a:ext cx="1043513" cy="2889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44BE89-21B4-4B4A-8276-D41F09265D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462034"/>
            <a:ext cx="10972800" cy="58259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09600" y="1357303"/>
            <a:ext cx="10972800" cy="476886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3"/>
              </a:buBlip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SzPct val="100000"/>
              <a:buFontTx/>
              <a:buBlip>
                <a:blip r:embed="rId3"/>
              </a:buBlip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SzPct val="100000"/>
              <a:buFontTx/>
              <a:buBlip>
                <a:blip r:embed="rId3"/>
              </a:buBlip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SzPct val="100000"/>
              <a:buFontTx/>
              <a:buBlip>
                <a:blip r:embed="rId3"/>
              </a:buBlip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6241764"/>
            <a:ext cx="1529281" cy="56481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278085" y="6399215"/>
            <a:ext cx="3396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de-DE" sz="1200" dirty="0">
                <a:solidFill>
                  <a:schemeClr val="bg1"/>
                </a:solidFill>
                <a:latin typeface="+mn-lt"/>
              </a:rPr>
              <a:t>SV Bayer Uerdingen 08 e.V.</a:t>
            </a:r>
          </a:p>
        </p:txBody>
      </p:sp>
    </p:spTree>
    <p:extLst>
      <p:ext uri="{BB962C8B-B14F-4D97-AF65-F5344CB8AC3E}">
        <p14:creationId xmlns:p14="http://schemas.microsoft.com/office/powerpoint/2010/main" val="117026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bg>
      <p:bgPr>
        <a:gradFill rotWithShape="0">
          <a:gsLst>
            <a:gs pos="0">
              <a:srgbClr val="00ADEF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85" y="234951"/>
            <a:ext cx="251671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8500" y="151447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428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4D13-457D-4722-A8A6-47ECFD7963D6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B94B27-D67F-08E7-DD9A-E816B22A4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637"/>
            <a:ext cx="2306084" cy="851718"/>
          </a:xfrm>
          <a:prstGeom prst="rect">
            <a:avLst/>
          </a:prstGeom>
        </p:spPr>
      </p:pic>
      <p:cxnSp>
        <p:nvCxnSpPr>
          <p:cNvPr id="8" name="Gerade Verbindung 10">
            <a:extLst>
              <a:ext uri="{FF2B5EF4-FFF2-40B4-BE49-F238E27FC236}">
                <a16:creationId xmlns:a16="http://schemas.microsoft.com/office/drawing/2014/main" id="{5AD5BE06-42CF-2806-ACB4-3C9487A1173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721477"/>
            <a:ext cx="6096000" cy="1"/>
          </a:xfrm>
          <a:prstGeom prst="line">
            <a:avLst/>
          </a:prstGeom>
          <a:noFill/>
          <a:ln w="28575" algn="ctr">
            <a:solidFill>
              <a:srgbClr val="00AE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10">
            <a:extLst>
              <a:ext uri="{FF2B5EF4-FFF2-40B4-BE49-F238E27FC236}">
                <a16:creationId xmlns:a16="http://schemas.microsoft.com/office/drawing/2014/main" id="{F1A325FB-2650-133D-0B2F-E17E95941B0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0" y="6721477"/>
            <a:ext cx="6096000" cy="1"/>
          </a:xfrm>
          <a:prstGeom prst="line">
            <a:avLst/>
          </a:prstGeom>
          <a:noFill/>
          <a:ln w="28575" algn="ctr">
            <a:solidFill>
              <a:srgbClr val="EE1D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488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064B-BC83-411A-BDB4-B31A2E6942B4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19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FA4C-E101-4296-888A-DB4272353011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0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6AC-1BA4-4866-BAFE-78825A096834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B02C-3AF6-492C-8EBC-ACB813A35E20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04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D817-9DB0-4F86-B6A8-69077FA72DF7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3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1400-57C6-45D7-91C9-08FA7F4DC3F1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65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3C27-28C8-433D-BDF0-1F4140DB6572}" type="datetime1">
              <a:rPr lang="de-DE" smtClean="0"/>
              <a:t>18.06.2024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2017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BE89-21B4-4B4A-8276-D41F09265D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37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62" r:id="rId13"/>
    <p:sldLayoutId id="2147483661" r:id="rId14"/>
    <p:sldLayoutId id="2147483672" r:id="rId15"/>
    <p:sldLayoutId id="214748367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8224" y="1407337"/>
            <a:ext cx="5875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Zur Wahl stellt sich:</a:t>
            </a:r>
          </a:p>
          <a:p>
            <a:endParaRPr lang="de-DE" sz="2400" b="1" dirty="0"/>
          </a:p>
          <a:p>
            <a:r>
              <a:rPr lang="de-DE" sz="2400" dirty="0"/>
              <a:t>Dr. Heinz Pudleiner</a:t>
            </a:r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376411" y="2668070"/>
            <a:ext cx="6366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13">
              <a:spcAft>
                <a:spcPts val="600"/>
              </a:spcAft>
            </a:pPr>
            <a:r>
              <a:rPr lang="de-DE" sz="2000" dirty="0"/>
              <a:t>Wohnort:		Krefeld		</a:t>
            </a:r>
          </a:p>
          <a:p>
            <a:pPr defTabSz="493713">
              <a:spcAft>
                <a:spcPts val="600"/>
              </a:spcAft>
            </a:pPr>
            <a:r>
              <a:rPr lang="de-DE" sz="2000" dirty="0"/>
              <a:t>Alter:			67	</a:t>
            </a:r>
          </a:p>
          <a:p>
            <a:pPr defTabSz="493713">
              <a:spcAft>
                <a:spcPts val="600"/>
              </a:spcAft>
            </a:pPr>
            <a:r>
              <a:rPr lang="de-DE" sz="2000" dirty="0"/>
              <a:t>Familienstand:	verheiratet, drei Söhne	</a:t>
            </a:r>
          </a:p>
          <a:p>
            <a:pPr defTabSz="493713">
              <a:spcAft>
                <a:spcPts val="600"/>
              </a:spcAft>
            </a:pPr>
            <a:r>
              <a:rPr lang="de-DE" sz="2000" dirty="0"/>
              <a:t>Beruf:			Chemiker	</a:t>
            </a:r>
          </a:p>
          <a:p>
            <a:pPr defTabSz="493713">
              <a:spcAft>
                <a:spcPts val="600"/>
              </a:spcAft>
            </a:pPr>
            <a:r>
              <a:rPr lang="de-DE" sz="2000" dirty="0"/>
              <a:t>Im Verein seit:	1990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Wahl des 1. Vorsitzenden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14" y="1386958"/>
            <a:ext cx="2572215" cy="38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51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50</Words>
  <Application>Microsoft Office PowerPoint</Application>
  <PresentationFormat>Breitbild</PresentationFormat>
  <Paragraphs>10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Tahoma</vt:lpstr>
      <vt:lpstr>Wingdings</vt:lpstr>
      <vt:lpstr>Office 2013 – 2022-Design</vt:lpstr>
      <vt:lpstr>Wahl des 1. Vorsitzenden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BMU Müller</dc:creator>
  <cp:lastModifiedBy>Gunter Archinger</cp:lastModifiedBy>
  <cp:revision>137</cp:revision>
  <cp:lastPrinted>2024-06-18T10:47:17Z</cp:lastPrinted>
  <dcterms:created xsi:type="dcterms:W3CDTF">2015-07-02T13:39:36Z</dcterms:created>
  <dcterms:modified xsi:type="dcterms:W3CDTF">2024-06-18T10:51:41Z</dcterms:modified>
</cp:coreProperties>
</file>